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1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7" d="100"/>
          <a:sy n="87" d="100"/>
        </p:scale>
        <p:origin x="120" y="12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7,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430712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More Pandas functions</a:t>
            </a:r>
          </a:p>
          <a:p>
            <a:pPr lvl="2"/>
            <a:r>
              <a:rPr lang="en-US" sz="2400" dirty="0">
                <a:solidFill>
                  <a:srgbClr val="484A4C"/>
                </a:solidFill>
                <a:latin typeface="Helvetica Neue"/>
              </a:rPr>
              <a:t>Index operations</a:t>
            </a:r>
          </a:p>
          <a:p>
            <a:pPr lvl="2"/>
            <a:r>
              <a:rPr lang="en-US" sz="2400" dirty="0">
                <a:solidFill>
                  <a:srgbClr val="484A4C"/>
                </a:solidFill>
                <a:latin typeface="Helvetica Neue"/>
              </a:rPr>
              <a:t>Concat/Append</a:t>
            </a:r>
          </a:p>
          <a:p>
            <a:pPr lvl="2"/>
            <a:r>
              <a:rPr lang="en-US" sz="2400" dirty="0"/>
              <a:t>Merge</a:t>
            </a:r>
          </a:p>
          <a:p>
            <a:pPr lvl="2"/>
            <a:r>
              <a:rPr lang="en-US" sz="2400" dirty="0"/>
              <a:t>Groupby and Aggregation</a:t>
            </a:r>
          </a:p>
          <a:p>
            <a:pPr lvl="1"/>
            <a:r>
              <a:rPr lang="en-US" sz="2800" dirty="0"/>
              <a:t>Troubleshooting Pandas dataframes</a:t>
            </a:r>
          </a:p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Intro to SQL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SQL clauses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Joins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write SQL queries and use sqlite3 in Jupyter NB’s.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DB Browser for SQLite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Aggregate function overview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String manipulations, in select and sorting/joining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query data from a database and create a pandas dataframe from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9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2450</TotalTime>
  <Words>94</Words>
  <Application>Microsoft Office PowerPoint</Application>
  <PresentationFormat>Widescreen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289</cp:revision>
  <dcterms:created xsi:type="dcterms:W3CDTF">2016-03-09T16:46:53Z</dcterms:created>
  <dcterms:modified xsi:type="dcterms:W3CDTF">2023-01-07T12:58:31Z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